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78" r:id="rId5"/>
    <p:sldId id="283" r:id="rId6"/>
    <p:sldId id="284" r:id="rId7"/>
    <p:sldId id="285" r:id="rId8"/>
    <p:sldId id="286" r:id="rId9"/>
    <p:sldId id="287" r:id="rId10"/>
    <p:sldId id="288" r:id="rId11"/>
    <p:sldId id="289" r:id="rId12"/>
    <p:sldId id="270" r:id="rId13"/>
    <p:sldId id="274"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642" userDrawn="1">
          <p15:clr>
            <a:srgbClr val="A4A3A4"/>
          </p15:clr>
        </p15:guide>
        <p15:guide id="3" pos="7015" userDrawn="1">
          <p15:clr>
            <a:srgbClr val="A4A3A4"/>
          </p15:clr>
        </p15:guide>
        <p15:guide id="4" orient="horz" pos="595" userDrawn="1">
          <p15:clr>
            <a:srgbClr val="A4A3A4"/>
          </p15:clr>
        </p15:guide>
        <p15:guide id="5" pos="7378" userDrawn="1">
          <p15:clr>
            <a:srgbClr val="A4A3A4"/>
          </p15:clr>
        </p15:guide>
        <p15:guide id="6" orient="horz" pos="3725" userDrawn="1">
          <p15:clr>
            <a:srgbClr val="A4A3A4"/>
          </p15:clr>
        </p15:guide>
        <p15:guide id="7"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530"/>
    <a:srgbClr val="132634"/>
    <a:srgbClr val="0782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DE1587-3DEE-49C7-B0D1-95AC76BDA2C4}" v="2" dt="2022-12-15T10:22:30.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4" d="100"/>
          <a:sy n="74" d="100"/>
        </p:scale>
        <p:origin x="739" y="110"/>
      </p:cViewPr>
      <p:guideLst>
        <p:guide pos="3840"/>
        <p:guide pos="642"/>
        <p:guide pos="7015"/>
        <p:guide orient="horz" pos="595"/>
        <p:guide pos="7378"/>
        <p:guide orient="horz" pos="3725"/>
        <p:guide pos="3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Houseman" userId="7d6e233f-1289-4a6a-9205-ee3f8642932a" providerId="ADAL" clId="{09DE1587-3DEE-49C7-B0D1-95AC76BDA2C4}"/>
    <pc:docChg chg="custSel modSld replTag delTag">
      <pc:chgData name="Mel Houseman" userId="7d6e233f-1289-4a6a-9205-ee3f8642932a" providerId="ADAL" clId="{09DE1587-3DEE-49C7-B0D1-95AC76BDA2C4}" dt="2022-12-15T10:22:16.635" v="13" actId="108"/>
      <pc:docMkLst>
        <pc:docMk/>
      </pc:docMkLst>
      <pc:sldChg chg="modSp mod replTag delTag">
        <pc:chgData name="Mel Houseman" userId="7d6e233f-1289-4a6a-9205-ee3f8642932a" providerId="ADAL" clId="{09DE1587-3DEE-49C7-B0D1-95AC76BDA2C4}" dt="2022-12-15T10:22:12.100" v="6"/>
        <pc:sldMkLst>
          <pc:docMk/>
          <pc:sldMk cId="1333913575" sldId="278"/>
        </pc:sldMkLst>
        <pc:spChg chg="mod">
          <ac:chgData name="Mel Houseman" userId="7d6e233f-1289-4a6a-9205-ee3f8642932a" providerId="ADAL" clId="{09DE1587-3DEE-49C7-B0D1-95AC76BDA2C4}" dt="2022-12-13T16:46:56.815" v="4" actId="108"/>
          <ac:spMkLst>
            <pc:docMk/>
            <pc:sldMk cId="1333913575" sldId="278"/>
            <ac:spMk id="12" creationId="{D4DFC379-EE11-136F-C330-EEF3343719F1}"/>
          </ac:spMkLst>
        </pc:spChg>
      </pc:sldChg>
      <pc:sldChg chg="modSp mod replTag delTag">
        <pc:chgData name="Mel Houseman" userId="7d6e233f-1289-4a6a-9205-ee3f8642932a" providerId="ADAL" clId="{09DE1587-3DEE-49C7-B0D1-95AC76BDA2C4}" dt="2022-12-15T10:22:16.635" v="13" actId="108"/>
        <pc:sldMkLst>
          <pc:docMk/>
          <pc:sldMk cId="2643956886" sldId="283"/>
        </pc:sldMkLst>
        <pc:spChg chg="mod">
          <ac:chgData name="Mel Houseman" userId="7d6e233f-1289-4a6a-9205-ee3f8642932a" providerId="ADAL" clId="{09DE1587-3DEE-49C7-B0D1-95AC76BDA2C4}" dt="2022-12-15T10:22:16.635" v="13" actId="108"/>
          <ac:spMkLst>
            <pc:docMk/>
            <pc:sldMk cId="2643956886" sldId="283"/>
            <ac:spMk id="2" creationId="{D20B3DC2-FE5C-DC82-ECBC-80C7ED393DD1}"/>
          </ac:spMkLst>
        </pc:spChg>
      </pc:sldChg>
    </pc:docChg>
  </pc:docChgLst>
  <pc:docChgLst>
    <pc:chgData name="Mel Houseman" userId="7d6e233f-1289-4a6a-9205-ee3f8642932a" providerId="ADAL" clId="{9AFDB818-408A-4ED7-AD55-0B38FC90B704}"/>
    <pc:docChg chg="custSel addSld delSld modSld replTag delTag">
      <pc:chgData name="Mel Houseman" userId="7d6e233f-1289-4a6a-9205-ee3f8642932a" providerId="ADAL" clId="{9AFDB818-408A-4ED7-AD55-0B38FC90B704}" dt="2022-12-12T16:26:00.995" v="113" actId="1076"/>
      <pc:docMkLst>
        <pc:docMk/>
      </pc:docMkLst>
      <pc:sldChg chg="del replTag delTag">
        <pc:chgData name="Mel Houseman" userId="7d6e233f-1289-4a6a-9205-ee3f8642932a" providerId="ADAL" clId="{9AFDB818-408A-4ED7-AD55-0B38FC90B704}" dt="2022-12-12T16:24:50.845" v="51" actId="47"/>
        <pc:sldMkLst>
          <pc:docMk/>
          <pc:sldMk cId="3349779659" sldId="264"/>
        </pc:sldMkLst>
      </pc:sldChg>
      <pc:sldChg chg="del replTag delTag">
        <pc:chgData name="Mel Houseman" userId="7d6e233f-1289-4a6a-9205-ee3f8642932a" providerId="ADAL" clId="{9AFDB818-408A-4ED7-AD55-0B38FC90B704}" dt="2022-12-12T16:24:50.845" v="51" actId="47"/>
        <pc:sldMkLst>
          <pc:docMk/>
          <pc:sldMk cId="3282449821" sldId="265"/>
        </pc:sldMkLst>
      </pc:sldChg>
      <pc:sldChg chg="del replTag delTag">
        <pc:chgData name="Mel Houseman" userId="7d6e233f-1289-4a6a-9205-ee3f8642932a" providerId="ADAL" clId="{9AFDB818-408A-4ED7-AD55-0B38FC90B704}" dt="2022-12-12T16:24:50.845" v="51" actId="47"/>
        <pc:sldMkLst>
          <pc:docMk/>
          <pc:sldMk cId="2981958359" sldId="266"/>
        </pc:sldMkLst>
      </pc:sldChg>
      <pc:sldChg chg="del replTag delTag">
        <pc:chgData name="Mel Houseman" userId="7d6e233f-1289-4a6a-9205-ee3f8642932a" providerId="ADAL" clId="{9AFDB818-408A-4ED7-AD55-0B38FC90B704}" dt="2022-12-12T16:24:50.845" v="51" actId="47"/>
        <pc:sldMkLst>
          <pc:docMk/>
          <pc:sldMk cId="1148643050" sldId="267"/>
        </pc:sldMkLst>
      </pc:sldChg>
      <pc:sldChg chg="del replTag delTag">
        <pc:chgData name="Mel Houseman" userId="7d6e233f-1289-4a6a-9205-ee3f8642932a" providerId="ADAL" clId="{9AFDB818-408A-4ED7-AD55-0B38FC90B704}" dt="2022-12-12T16:25:37.996" v="86" actId="47"/>
        <pc:sldMkLst>
          <pc:docMk/>
          <pc:sldMk cId="4003868302" sldId="269"/>
        </pc:sldMkLst>
      </pc:sldChg>
      <pc:sldChg chg="delSp modSp mod replTag delTag">
        <pc:chgData name="Mel Houseman" userId="7d6e233f-1289-4a6a-9205-ee3f8642932a" providerId="ADAL" clId="{9AFDB818-408A-4ED7-AD55-0B38FC90B704}" dt="2022-12-12T16:26:00.995" v="113" actId="1076"/>
        <pc:sldMkLst>
          <pc:docMk/>
          <pc:sldMk cId="3421327502" sldId="270"/>
        </pc:sldMkLst>
        <pc:spChg chg="mod">
          <ac:chgData name="Mel Houseman" userId="7d6e233f-1289-4a6a-9205-ee3f8642932a" providerId="ADAL" clId="{9AFDB818-408A-4ED7-AD55-0B38FC90B704}" dt="2022-12-12T16:25:51.756" v="110"/>
          <ac:spMkLst>
            <pc:docMk/>
            <pc:sldMk cId="3421327502" sldId="270"/>
            <ac:spMk id="4" creationId="{F01E031B-F132-3110-1A91-42F60D76533E}"/>
          </ac:spMkLst>
        </pc:spChg>
        <pc:spChg chg="mod">
          <ac:chgData name="Mel Houseman" userId="7d6e233f-1289-4a6a-9205-ee3f8642932a" providerId="ADAL" clId="{9AFDB818-408A-4ED7-AD55-0B38FC90B704}" dt="2022-12-12T16:26:00.995" v="113" actId="1076"/>
          <ac:spMkLst>
            <pc:docMk/>
            <pc:sldMk cId="3421327502" sldId="270"/>
            <ac:spMk id="6" creationId="{02B75B8A-94CD-F441-95F6-1DD882FFEE78}"/>
          </ac:spMkLst>
        </pc:spChg>
        <pc:spChg chg="del">
          <ac:chgData name="Mel Houseman" userId="7d6e233f-1289-4a6a-9205-ee3f8642932a" providerId="ADAL" clId="{9AFDB818-408A-4ED7-AD55-0B38FC90B704}" dt="2022-12-12T16:25:53.181" v="111" actId="478"/>
          <ac:spMkLst>
            <pc:docMk/>
            <pc:sldMk cId="3421327502" sldId="270"/>
            <ac:spMk id="9" creationId="{DE235FB0-1878-DF6B-22DD-FCD61FD4F760}"/>
          </ac:spMkLst>
        </pc:spChg>
      </pc:sldChg>
      <pc:sldChg chg="del replTag delTag">
        <pc:chgData name="Mel Houseman" userId="7d6e233f-1289-4a6a-9205-ee3f8642932a" providerId="ADAL" clId="{9AFDB818-408A-4ED7-AD55-0B38FC90B704}" dt="2022-12-12T16:12:45.951" v="11" actId="47"/>
        <pc:sldMkLst>
          <pc:docMk/>
          <pc:sldMk cId="4024235504" sldId="273"/>
        </pc:sldMkLst>
      </pc:sldChg>
      <pc:sldChg chg="del replTag delTag">
        <pc:chgData name="Mel Houseman" userId="7d6e233f-1289-4a6a-9205-ee3f8642932a" providerId="ADAL" clId="{9AFDB818-408A-4ED7-AD55-0B38FC90B704}" dt="2022-12-12T16:25:13.640" v="67" actId="47"/>
        <pc:sldMkLst>
          <pc:docMk/>
          <pc:sldMk cId="2841913910" sldId="275"/>
        </pc:sldMkLst>
      </pc:sldChg>
      <pc:sldChg chg="del replTag delTag">
        <pc:chgData name="Mel Houseman" userId="7d6e233f-1289-4a6a-9205-ee3f8642932a" providerId="ADAL" clId="{9AFDB818-408A-4ED7-AD55-0B38FC90B704}" dt="2022-12-12T16:25:15.814" v="72" actId="47"/>
        <pc:sldMkLst>
          <pc:docMk/>
          <pc:sldMk cId="359931011" sldId="276"/>
        </pc:sldMkLst>
      </pc:sldChg>
      <pc:sldChg chg="add replTag delTag">
        <pc:chgData name="Mel Houseman" userId="7d6e233f-1289-4a6a-9205-ee3f8642932a" providerId="ADAL" clId="{9AFDB818-408A-4ED7-AD55-0B38FC90B704}" dt="2022-12-12T16:24:41.430" v="19"/>
        <pc:sldMkLst>
          <pc:docMk/>
          <pc:sldMk cId="1333913575" sldId="278"/>
        </pc:sldMkLst>
      </pc:sldChg>
      <pc:sldChg chg="add replTag delTag">
        <pc:chgData name="Mel Houseman" userId="7d6e233f-1289-4a6a-9205-ee3f8642932a" providerId="ADAL" clId="{9AFDB818-408A-4ED7-AD55-0B38FC90B704}" dt="2022-12-12T16:24:43.853" v="22"/>
        <pc:sldMkLst>
          <pc:docMk/>
          <pc:sldMk cId="2643956886" sldId="283"/>
        </pc:sldMkLst>
      </pc:sldChg>
      <pc:sldChg chg="add replTag delTag">
        <pc:chgData name="Mel Houseman" userId="7d6e233f-1289-4a6a-9205-ee3f8642932a" providerId="ADAL" clId="{9AFDB818-408A-4ED7-AD55-0B38FC90B704}" dt="2022-12-12T16:24:43.853" v="24"/>
        <pc:sldMkLst>
          <pc:docMk/>
          <pc:sldMk cId="3531159536" sldId="284"/>
        </pc:sldMkLst>
      </pc:sldChg>
      <pc:sldChg chg="add replTag delTag">
        <pc:chgData name="Mel Houseman" userId="7d6e233f-1289-4a6a-9205-ee3f8642932a" providerId="ADAL" clId="{9AFDB818-408A-4ED7-AD55-0B38FC90B704}" dt="2022-12-12T16:24:43.853" v="26"/>
        <pc:sldMkLst>
          <pc:docMk/>
          <pc:sldMk cId="2581231416" sldId="285"/>
        </pc:sldMkLst>
      </pc:sldChg>
      <pc:sldChg chg="add replTag delTag">
        <pc:chgData name="Mel Houseman" userId="7d6e233f-1289-4a6a-9205-ee3f8642932a" providerId="ADAL" clId="{9AFDB818-408A-4ED7-AD55-0B38FC90B704}" dt="2022-12-12T16:24:43.860" v="28"/>
        <pc:sldMkLst>
          <pc:docMk/>
          <pc:sldMk cId="3530066289" sldId="286"/>
        </pc:sldMkLst>
      </pc:sldChg>
      <pc:sldChg chg="add replTag delTag">
        <pc:chgData name="Mel Houseman" userId="7d6e233f-1289-4a6a-9205-ee3f8642932a" providerId="ADAL" clId="{9AFDB818-408A-4ED7-AD55-0B38FC90B704}" dt="2022-12-12T16:25:10.446" v="60"/>
        <pc:sldMkLst>
          <pc:docMk/>
          <pc:sldMk cId="1675202127" sldId="287"/>
        </pc:sldMkLst>
      </pc:sldChg>
      <pc:sldChg chg="add replTag delTag">
        <pc:chgData name="Mel Houseman" userId="7d6e233f-1289-4a6a-9205-ee3f8642932a" providerId="ADAL" clId="{9AFDB818-408A-4ED7-AD55-0B38FC90B704}" dt="2022-12-12T16:25:10.446" v="62"/>
        <pc:sldMkLst>
          <pc:docMk/>
          <pc:sldMk cId="851067576" sldId="288"/>
        </pc:sldMkLst>
      </pc:sldChg>
      <pc:sldChg chg="add replTag delTag">
        <pc:chgData name="Mel Houseman" userId="7d6e233f-1289-4a6a-9205-ee3f8642932a" providerId="ADAL" clId="{9AFDB818-408A-4ED7-AD55-0B38FC90B704}" dt="2022-12-12T16:25:43.010" v="92"/>
        <pc:sldMkLst>
          <pc:docMk/>
          <pc:sldMk cId="2782859666"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2237D0-7E44-4C59-8A15-5061042B0A12}" type="datetimeFigureOut">
              <a:rPr lang="en-ZA" smtClean="0"/>
              <a:t>2022/12/15</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4D191-4A66-4C96-9372-140B7535D873}" type="slidenum">
              <a:rPr lang="en-ZA" smtClean="0"/>
              <a:t>‹#›</a:t>
            </a:fld>
            <a:endParaRPr lang="en-ZA"/>
          </a:p>
        </p:txBody>
      </p:sp>
    </p:spTree>
    <p:extLst>
      <p:ext uri="{BB962C8B-B14F-4D97-AF65-F5344CB8AC3E}">
        <p14:creationId xmlns:p14="http://schemas.microsoft.com/office/powerpoint/2010/main" val="1196040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BA09B-1AB3-46BB-9E74-645B460300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34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BA5D-D71C-67D5-C32D-8BADAE5AA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FEE36E2-02E8-1E2B-BDB1-586DE485B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C9DA86A-A42C-9573-661C-CA6CA9C350AC}"/>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3CC48379-D879-1E65-4CDA-E1F250D13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48FAAE-A75F-6D75-F7A6-0B33120043BA}"/>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96221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E19F-7AE6-66A5-75B1-E7EC8B0C98F7}"/>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B45EC43-63CA-031D-1A34-FF2BE344C7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8FEC08E-9F76-A020-69BB-391D9EBA0D43}"/>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3A0E863C-4510-41E5-A1F4-0A8CCA63BA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F53B1C-FD4F-6E6B-D9DB-F883BA63E8E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058808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849191-9C2B-D32C-0665-7271D8A575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D560783-38A7-CBA7-9BFE-B5B2148531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C06D963-8753-43A3-DE89-8DDD8A69E366}"/>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5FA43238-6C1C-1FE1-7EB2-C8EF1759C5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134741-1E2D-663F-426B-D9CA672D31E5}"/>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75755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4674-8636-8E04-7899-22B2BFD03AA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B92B46B-56C6-BA70-6A12-29A9DF021C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CAFB7CF-326E-4D44-E870-141357FFCE5C}"/>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B4F8BF31-021C-FF9C-7F1A-E36123DC04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76D10D-86A5-4BCD-8030-780B9C999A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87045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2C51-722F-C9ED-6F25-C6F88473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5EEC490-4766-9994-FD9A-D67D3BB9DD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F26F-0557-FE5A-F708-DA41ABEEDEE3}"/>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4567FDCD-6E0F-BAA6-F50A-170EBE2472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6EEF05-D766-3F60-44D6-2621ECFD3302}"/>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6895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4151-93DB-BDF3-F92F-A185F4DD57B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537C7347-09E9-5022-4AE1-B20EAF9219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BA233CD-AFF1-CF73-6EDB-A6E833419B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E32AD93F-987C-8BD4-43AB-6C886016FA69}"/>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6" name="Footer Placeholder 5">
            <a:extLst>
              <a:ext uri="{FF2B5EF4-FFF2-40B4-BE49-F238E27FC236}">
                <a16:creationId xmlns:a16="http://schemas.microsoft.com/office/drawing/2014/main" id="{4803038F-8A1B-56C4-28B9-5FAE9F3D97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18DABB-0F3D-96ED-F449-9BA9C464E9A0}"/>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13951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B0FA-B330-8BA2-09B6-EB1024CA2D22}"/>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5FB42AB-D8D5-5E63-497F-8D1DDAA6C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9ECCE5-986D-C6E4-DB6C-2F63870EEF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25DFBDB3-CBA5-2E7C-9D47-8ADCDE95A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5F9CA-1AC5-4C91-9D60-7559F3F44F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E950004-D06E-C836-578F-3274F4A099EB}"/>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8" name="Footer Placeholder 7">
            <a:extLst>
              <a:ext uri="{FF2B5EF4-FFF2-40B4-BE49-F238E27FC236}">
                <a16:creationId xmlns:a16="http://schemas.microsoft.com/office/drawing/2014/main" id="{7E97693E-9C03-23AB-D38A-524C0474BD3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FD6731F-732F-AD79-20DA-8BDF8BAB25A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154931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28BB-C232-B4D6-7F6C-030EBD9BFDAF}"/>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C5095D7-0895-C7EB-340E-C549B242D9E5}"/>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4" name="Footer Placeholder 3">
            <a:extLst>
              <a:ext uri="{FF2B5EF4-FFF2-40B4-BE49-F238E27FC236}">
                <a16:creationId xmlns:a16="http://schemas.microsoft.com/office/drawing/2014/main" id="{37C13A53-A668-28D4-6F5C-C0D33983253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8D31CF-7EB3-9C4D-275A-182C76458993}"/>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649821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74872-4A66-CC67-0A8C-729AFB0B64DE}"/>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3" name="Footer Placeholder 2">
            <a:extLst>
              <a:ext uri="{FF2B5EF4-FFF2-40B4-BE49-F238E27FC236}">
                <a16:creationId xmlns:a16="http://schemas.microsoft.com/office/drawing/2014/main" id="{77BC73F8-0ECE-C990-54EC-D96729A3AC8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5C53AE-0568-2E58-1F1C-221F7D8EFF78}"/>
              </a:ext>
            </a:extLst>
          </p:cNvPr>
          <p:cNvSpPr>
            <a:spLocks noGrp="1"/>
          </p:cNvSpPr>
          <p:nvPr>
            <p:ph type="sldNum" sz="quarter" idx="12"/>
          </p:nvPr>
        </p:nvSpPr>
        <p:spPr/>
        <p:txBody>
          <a:bodyPr/>
          <a:lstStyle/>
          <a:p>
            <a:fld id="{D50628AE-FFBE-4042-B500-C195AEEFD8C2}" type="slidenum">
              <a:rPr lang="en-GB" smtClean="0"/>
              <a:t>‹#›</a:t>
            </a:fld>
            <a:endParaRPr lang="en-GB"/>
          </a:p>
        </p:txBody>
      </p:sp>
    </p:spTree>
    <p:custDataLst>
      <p:tags r:id="rId1"/>
    </p:custDataLst>
    <p:extLst>
      <p:ext uri="{BB962C8B-B14F-4D97-AF65-F5344CB8AC3E}">
        <p14:creationId xmlns:p14="http://schemas.microsoft.com/office/powerpoint/2010/main" val="25067465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E16A-9B6D-9DC8-AFEB-09B989B06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74A55EF-30F9-DD16-6DF6-E36D572BC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A677D88-31DC-E34F-B84F-63A224DB5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A4AA4-D421-1C3B-1711-381D0CE304DE}"/>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6" name="Footer Placeholder 5">
            <a:extLst>
              <a:ext uri="{FF2B5EF4-FFF2-40B4-BE49-F238E27FC236}">
                <a16:creationId xmlns:a16="http://schemas.microsoft.com/office/drawing/2014/main" id="{B66E1F3D-B49E-059E-9B14-D953BD9323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365718-ECEE-AE03-AFF5-876C5D83E68F}"/>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3028279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E713-27B7-B361-F4D3-9189EE449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4C217338-00E1-6FB4-23A0-BE3B5ADF42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ZA"/>
          </a:p>
        </p:txBody>
      </p:sp>
      <p:sp>
        <p:nvSpPr>
          <p:cNvPr id="4" name="Text Placeholder 3">
            <a:extLst>
              <a:ext uri="{FF2B5EF4-FFF2-40B4-BE49-F238E27FC236}">
                <a16:creationId xmlns:a16="http://schemas.microsoft.com/office/drawing/2014/main" id="{DCF14173-388B-88E2-FD78-8CBE33B56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D2D76-CBFC-9E15-2376-5BE2F765AAED}"/>
              </a:ext>
            </a:extLst>
          </p:cNvPr>
          <p:cNvSpPr>
            <a:spLocks noGrp="1"/>
          </p:cNvSpPr>
          <p:nvPr>
            <p:ph type="dt" sz="half" idx="10"/>
          </p:nvPr>
        </p:nvSpPr>
        <p:spPr/>
        <p:txBody>
          <a:bodyPr/>
          <a:lstStyle/>
          <a:p>
            <a:fld id="{A68CFF1A-132E-4B12-8CB5-D105609CA7E9}" type="datetimeFigureOut">
              <a:rPr lang="en-GB" smtClean="0"/>
              <a:t>15/12/2022</a:t>
            </a:fld>
            <a:endParaRPr lang="en-GB"/>
          </a:p>
        </p:txBody>
      </p:sp>
      <p:sp>
        <p:nvSpPr>
          <p:cNvPr id="6" name="Footer Placeholder 5">
            <a:extLst>
              <a:ext uri="{FF2B5EF4-FFF2-40B4-BE49-F238E27FC236}">
                <a16:creationId xmlns:a16="http://schemas.microsoft.com/office/drawing/2014/main" id="{D7E136A9-0937-F4F7-DD5F-CA6A7F59F3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4A405C-0DE3-CFCD-CAB7-6955452B1D89}"/>
              </a:ext>
            </a:extLst>
          </p:cNvPr>
          <p:cNvSpPr>
            <a:spLocks noGrp="1"/>
          </p:cNvSpPr>
          <p:nvPr>
            <p:ph type="sldNum" sz="quarter" idx="12"/>
          </p:nvPr>
        </p:nvSpPr>
        <p:spPr/>
        <p:txBody>
          <a:bodyPr/>
          <a:lstStyle/>
          <a:p>
            <a:fld id="{D50628AE-FFBE-4042-B500-C195AEEFD8C2}" type="slidenum">
              <a:rPr lang="en-GB" smtClean="0"/>
              <a:t>‹#›</a:t>
            </a:fld>
            <a:endParaRPr lang="en-GB"/>
          </a:p>
        </p:txBody>
      </p:sp>
    </p:spTree>
    <p:extLst>
      <p:ext uri="{BB962C8B-B14F-4D97-AF65-F5344CB8AC3E}">
        <p14:creationId xmlns:p14="http://schemas.microsoft.com/office/powerpoint/2010/main" val="241967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BD6E7-CF9B-E520-7F6B-66405939A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5C39A0D2-ACE3-4901-BD58-70AAAD0861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613934D-CE90-9C0D-CA5C-EA7FA6107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CFF1A-132E-4B12-8CB5-D105609CA7E9}" type="datetimeFigureOut">
              <a:rPr lang="en-GB" smtClean="0"/>
              <a:t>15/12/2022</a:t>
            </a:fld>
            <a:endParaRPr lang="en-GB"/>
          </a:p>
        </p:txBody>
      </p:sp>
      <p:sp>
        <p:nvSpPr>
          <p:cNvPr id="5" name="Footer Placeholder 4">
            <a:extLst>
              <a:ext uri="{FF2B5EF4-FFF2-40B4-BE49-F238E27FC236}">
                <a16:creationId xmlns:a16="http://schemas.microsoft.com/office/drawing/2014/main" id="{103BE657-41B1-6769-5AB8-3B0587D2D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5BFC07-514E-46E1-4FFE-1491D1D7F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28AE-FFBE-4042-B500-C195AEEFD8C2}" type="slidenum">
              <a:rPr lang="en-GB" smtClean="0"/>
              <a:t>‹#›</a:t>
            </a:fld>
            <a:endParaRPr lang="en-GB"/>
          </a:p>
        </p:txBody>
      </p:sp>
    </p:spTree>
    <p:custDataLst>
      <p:tags r:id="rId13"/>
    </p:custDataLst>
    <p:extLst>
      <p:ext uri="{BB962C8B-B14F-4D97-AF65-F5344CB8AC3E}">
        <p14:creationId xmlns:p14="http://schemas.microsoft.com/office/powerpoint/2010/main" val="19160409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DFC379-EE11-136F-C330-EEF3343719F1}"/>
              </a:ext>
            </a:extLst>
          </p:cNvPr>
          <p:cNvSpPr/>
          <p:nvPr/>
        </p:nvSpPr>
        <p:spPr>
          <a:xfrm>
            <a:off x="0" y="0"/>
            <a:ext cx="12192000" cy="6858000"/>
          </a:xfrm>
          <a:prstGeom prst="rect">
            <a:avLst/>
          </a:prstGeom>
          <a: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B327CDC7-4856-09D5-9279-D2B8CB25753A}"/>
              </a:ext>
            </a:extLst>
          </p:cNvPr>
          <p:cNvSpPr/>
          <p:nvPr/>
        </p:nvSpPr>
        <p:spPr>
          <a:xfrm>
            <a:off x="0" y="-1"/>
            <a:ext cx="12192000" cy="2362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A0C122E4-0E6E-11CA-3A06-99E84381566E}"/>
              </a:ext>
            </a:extLst>
          </p:cNvPr>
          <p:cNvSpPr/>
          <p:nvPr/>
        </p:nvSpPr>
        <p:spPr>
          <a:xfrm>
            <a:off x="-6961" y="513776"/>
            <a:ext cx="6692900" cy="14527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DIGITAL LITERACY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SKILLS</a:t>
            </a:r>
          </a:p>
        </p:txBody>
      </p:sp>
      <p:sp>
        <p:nvSpPr>
          <p:cNvPr id="4" name="Rectangle 3">
            <a:extLst>
              <a:ext uri="{FF2B5EF4-FFF2-40B4-BE49-F238E27FC236}">
                <a16:creationId xmlns:a16="http://schemas.microsoft.com/office/drawing/2014/main" id="{1405546F-2388-F782-71F5-578A32F62273}"/>
              </a:ext>
            </a:extLst>
          </p:cNvPr>
          <p:cNvSpPr/>
          <p:nvPr/>
        </p:nvSpPr>
        <p:spPr>
          <a:xfrm>
            <a:off x="0" y="2350451"/>
            <a:ext cx="5323840" cy="6731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08000" tIns="45720" rIns="25200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600"/>
              </a:spcBef>
              <a:spcAft>
                <a:spcPts val="0"/>
              </a:spcAft>
              <a:buClrTx/>
              <a:buSzTx/>
              <a:buFontTx/>
              <a:buNone/>
              <a:tabLst/>
              <a:defRPr/>
            </a:pPr>
            <a:r>
              <a:rPr kumimoji="0" lang="en-ZA" sz="28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rPr>
              <a:t>INTERMEDIATE USERS</a:t>
            </a:r>
            <a:endParaRPr kumimoji="0" lang="en-ZA" sz="2400" b="1" i="0" u="none" strike="noStrike" kern="1200" cap="none" spc="0" normalizeH="0" baseline="0" noProof="0" dirty="0">
              <a:ln>
                <a:noFill/>
              </a:ln>
              <a:solidFill>
                <a:prstClr val="white"/>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4494457A-46E9-1A23-9700-737D40F50532}"/>
              </a:ext>
            </a:extLst>
          </p:cNvPr>
          <p:cNvSpPr/>
          <p:nvPr/>
        </p:nvSpPr>
        <p:spPr>
          <a:xfrm>
            <a:off x="9067878" y="3857154"/>
            <a:ext cx="3131084" cy="3000845"/>
          </a:xfrm>
          <a:prstGeom prst="rect">
            <a:avLst/>
          </a:prstGeom>
          <a: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t="-7407" b="-111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a:extLst>
              <a:ext uri="{FF2B5EF4-FFF2-40B4-BE49-F238E27FC236}">
                <a16:creationId xmlns:a16="http://schemas.microsoft.com/office/drawing/2014/main" id="{0833229C-ADA4-25AF-8DA6-E08CFD9B3F9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55200" y="4608090"/>
            <a:ext cx="1761503" cy="1708407"/>
          </a:xfrm>
          <a:prstGeom prst="rect">
            <a:avLst/>
          </a:prstGeom>
        </p:spPr>
      </p:pic>
      <p:grpSp>
        <p:nvGrpSpPr>
          <p:cNvPr id="7" name="Group 6">
            <a:extLst>
              <a:ext uri="{FF2B5EF4-FFF2-40B4-BE49-F238E27FC236}">
                <a16:creationId xmlns:a16="http://schemas.microsoft.com/office/drawing/2014/main" id="{106351DD-DDEB-6C0E-84D1-89E423984481}"/>
              </a:ext>
            </a:extLst>
          </p:cNvPr>
          <p:cNvGrpSpPr/>
          <p:nvPr/>
        </p:nvGrpSpPr>
        <p:grpSpPr>
          <a:xfrm>
            <a:off x="9695829" y="111126"/>
            <a:ext cx="1920874" cy="1920874"/>
            <a:chOff x="2514600" y="0"/>
            <a:chExt cx="3429000" cy="3429000"/>
          </a:xfrm>
        </p:grpSpPr>
        <p:sp>
          <p:nvSpPr>
            <p:cNvPr id="8" name="Rectangle 7">
              <a:extLst>
                <a:ext uri="{FF2B5EF4-FFF2-40B4-BE49-F238E27FC236}">
                  <a16:creationId xmlns:a16="http://schemas.microsoft.com/office/drawing/2014/main" id="{047802C9-4DBB-C6A3-289D-F5F5EC70DE67}"/>
                </a:ext>
              </a:extLst>
            </p:cNvPr>
            <p:cNvSpPr/>
            <p:nvPr/>
          </p:nvSpPr>
          <p:spPr>
            <a:xfrm>
              <a:off x="2514600" y="0"/>
              <a:ext cx="3429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9" name="Graphic 8">
              <a:extLst>
                <a:ext uri="{FF2B5EF4-FFF2-40B4-BE49-F238E27FC236}">
                  <a16:creationId xmlns:a16="http://schemas.microsoft.com/office/drawing/2014/main" id="{0D9665A8-E4B7-1733-C081-DA55DBBFFB4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632710" y="678345"/>
              <a:ext cx="3158490" cy="1943686"/>
            </a:xfrm>
            <a:prstGeom prst="rect">
              <a:avLst/>
            </a:prstGeom>
          </p:spPr>
        </p:pic>
      </p:grpSp>
    </p:spTree>
    <p:custDataLst>
      <p:tags r:id="rId1"/>
    </p:custDataLst>
    <p:extLst>
      <p:ext uri="{BB962C8B-B14F-4D97-AF65-F5344CB8AC3E}">
        <p14:creationId xmlns:p14="http://schemas.microsoft.com/office/powerpoint/2010/main" val="133391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6FD99-BF68-7EEE-D381-1E59BAC1850E}"/>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Box 2">
            <a:extLst>
              <a:ext uri="{FF2B5EF4-FFF2-40B4-BE49-F238E27FC236}">
                <a16:creationId xmlns:a16="http://schemas.microsoft.com/office/drawing/2014/main" id="{537AF2DD-C5B0-1FB0-4FC2-00B769D71472}"/>
              </a:ext>
            </a:extLst>
          </p:cNvPr>
          <p:cNvSpPr txBox="1">
            <a:spLocks noChangeArrowheads="1"/>
          </p:cNvSpPr>
          <p:nvPr/>
        </p:nvSpPr>
        <p:spPr bwMode="auto">
          <a:xfrm>
            <a:off x="1019175" y="944563"/>
            <a:ext cx="3095625" cy="2369816"/>
          </a:xfrm>
          <a:prstGeom prst="rect">
            <a:avLst/>
          </a:prstGeom>
          <a:noFill/>
          <a:ln w="9525">
            <a:noFill/>
            <a:miter lim="800000"/>
            <a:headEnd/>
            <a:tailEnd/>
          </a:ln>
        </p:spPr>
        <p:txBody>
          <a:bodyPr rot="0" vert="horz" wrap="square" lIns="91440" tIns="45720" rIns="91440" bIns="45720" anchor="b" anchorCtr="0">
            <a:spAutoFit/>
          </a:bodyPr>
          <a:lstStyle/>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All back covers should include</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contact information of the section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producing the work.</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15000"/>
              </a:lnSpc>
              <a:spcAft>
                <a:spcPts val="1100"/>
              </a:spcAft>
            </a:pPr>
            <a:r>
              <a:rPr lang="en-US" sz="14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 United Nations Children’s Fund (UNICEF) [month and year of publication]</a:t>
            </a:r>
            <a:endParaRPr lang="en-ZA" sz="1400" dirty="0">
              <a:solidFill>
                <a:srgbClr val="2D2926"/>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8" name="Graphic 7">
            <a:extLst>
              <a:ext uri="{FF2B5EF4-FFF2-40B4-BE49-F238E27FC236}">
                <a16:creationId xmlns:a16="http://schemas.microsoft.com/office/drawing/2014/main" id="{E746AF9A-533C-8A77-5959-77191FE8BCA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85902" y="4729181"/>
            <a:ext cx="1986923" cy="1222722"/>
          </a:xfrm>
          <a:prstGeom prst="rect">
            <a:avLst/>
          </a:prstGeom>
        </p:spPr>
      </p:pic>
      <p:pic>
        <p:nvPicPr>
          <p:cNvPr id="5" name="Picture 4">
            <a:extLst>
              <a:ext uri="{FF2B5EF4-FFF2-40B4-BE49-F238E27FC236}">
                <a16:creationId xmlns:a16="http://schemas.microsoft.com/office/drawing/2014/main" id="{0F19CD0B-BE87-3272-7749-ED5A3E1C211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28930" y="4616650"/>
            <a:ext cx="1492779" cy="1447783"/>
          </a:xfrm>
          <a:prstGeom prst="rect">
            <a:avLst/>
          </a:prstGeom>
        </p:spPr>
      </p:pic>
    </p:spTree>
    <p:custDataLst>
      <p:tags r:id="rId1"/>
    </p:custDataLst>
    <p:extLst>
      <p:ext uri="{BB962C8B-B14F-4D97-AF65-F5344CB8AC3E}">
        <p14:creationId xmlns:p14="http://schemas.microsoft.com/office/powerpoint/2010/main" val="358433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B3DC2-FE5C-DC82-ECBC-80C7ED393DD1}"/>
              </a:ext>
            </a:extLst>
          </p:cNvPr>
          <p:cNvSpPr/>
          <p:nvPr/>
        </p:nvSpPr>
        <p:spPr>
          <a:xfrm>
            <a:off x="0" y="0"/>
            <a:ext cx="12192000" cy="4435378"/>
          </a:xfrm>
          <a:prstGeom prst="rect">
            <a:avLst/>
          </a:prstGeom>
          <a:blipFill>
            <a:blip r:embed="rId4"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91464586-6F32-DA9C-BAAB-27A934F73D58}"/>
              </a:ext>
            </a:extLst>
          </p:cNvPr>
          <p:cNvSpPr/>
          <p:nvPr/>
        </p:nvSpPr>
        <p:spPr>
          <a:xfrm>
            <a:off x="0" y="3018703"/>
            <a:ext cx="3829439" cy="820594"/>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Module 5</a:t>
            </a:r>
            <a:r>
              <a:rPr kumimoji="0" lang="en-US" sz="1400" b="0" i="0" u="none" strike="noStrike" kern="1200" cap="none" spc="0" normalizeH="0" baseline="0" noProof="0" dirty="0">
                <a:ln>
                  <a:noFill/>
                </a:ln>
                <a:solidFill>
                  <a:srgbClr val="FFFFFF">
                    <a:alpha val="58000"/>
                  </a:srgbClr>
                </a:solidFill>
                <a:effectLst/>
                <a:uLnTx/>
                <a:uFillTx/>
                <a:latin typeface="Arial" panose="020B0604020202020204"/>
                <a:ea typeface="Arial" panose="020B0604020202020204" pitchFamily="34" charset="0"/>
                <a:cs typeface="Times New Roman" panose="02020603050405020304" pitchFamily="18" charset="0"/>
              </a:rPr>
              <a:t> </a:t>
            </a:r>
            <a:endParaRPr kumimoji="0" lang="en-ZA" sz="1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E5B0CED-5EFC-80BB-5470-A58057B18F92}"/>
              </a:ext>
            </a:extLst>
          </p:cNvPr>
          <p:cNvSpPr/>
          <p:nvPr/>
        </p:nvSpPr>
        <p:spPr>
          <a:xfrm>
            <a:off x="0" y="3993126"/>
            <a:ext cx="7622406" cy="820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900430" algn="l" defTabSz="914400" rtl="0" eaLnBrk="1" fontAlgn="auto" latinLnBrk="0" hangingPunct="1">
              <a:lnSpc>
                <a:spcPct val="115000"/>
              </a:lnSpc>
              <a:spcBef>
                <a:spcPts val="0"/>
              </a:spcBef>
              <a:spcAft>
                <a:spcPts val="110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Safety and security</a:t>
            </a:r>
            <a:endParaRPr kumimoji="0" lang="en-ZA" sz="4400" b="1"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4395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8FCDAD-3707-1CAD-108C-73EF7E8353CC}"/>
              </a:ext>
            </a:extLst>
          </p:cNvPr>
          <p:cNvSpPr/>
          <p:nvPr/>
        </p:nvSpPr>
        <p:spPr>
          <a:xfrm>
            <a:off x="-8846" y="2422622"/>
            <a:ext cx="12209692" cy="4435378"/>
          </a:xfrm>
          <a:prstGeom prst="rect">
            <a:avLst/>
          </a:prstGeom>
          <a:solidFill>
            <a:srgbClr val="00AEE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4FBEB05C-351A-91BF-A9C6-2DED227AA71B}"/>
              </a:ext>
            </a:extLst>
          </p:cNvPr>
          <p:cNvSpPr/>
          <p:nvPr/>
        </p:nvSpPr>
        <p:spPr>
          <a:xfrm>
            <a:off x="1019175" y="1060993"/>
            <a:ext cx="1968874" cy="1968874"/>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5000"/>
              </a:lnSpc>
              <a:spcBef>
                <a:spcPts val="0"/>
              </a:spcBef>
              <a:spcAft>
                <a:spcPts val="1100"/>
              </a:spcAft>
              <a:buClrTx/>
              <a:buSzTx/>
              <a:buFontTx/>
              <a:buNone/>
              <a:tabLst/>
              <a:defRPr/>
            </a:pPr>
            <a:r>
              <a:rPr kumimoji="0" lang="en-ZA" sz="11500" b="0" i="0" u="none" strike="noStrike" kern="1200" cap="none" spc="0" normalizeH="0" baseline="0" noProof="0" dirty="0">
                <a:ln>
                  <a:noFill/>
                </a:ln>
                <a:solidFill>
                  <a:srgbClr val="FFFFFF"/>
                </a:solidFill>
                <a:effectLst/>
                <a:uLnTx/>
                <a:uFillTx/>
                <a:latin typeface="Arial" panose="020B0604020202020204"/>
                <a:ea typeface="Arial" panose="020B0604020202020204" pitchFamily="34" charset="0"/>
                <a:cs typeface="Times New Roman" panose="02020603050405020304" pitchFamily="18" charset="0"/>
              </a:rPr>
              <a:t>2</a:t>
            </a:r>
            <a:endParaRPr kumimoji="0" lang="en-ZA" sz="4400" b="0" i="0" u="none" strike="noStrike" kern="1200" cap="none" spc="0" normalizeH="0" baseline="0" noProof="0" dirty="0">
              <a:ln>
                <a:noFill/>
              </a:ln>
              <a:solidFill>
                <a:srgbClr val="2D2926"/>
              </a:solidFill>
              <a:effectLst/>
              <a:uLnTx/>
              <a:uFillTx/>
              <a:latin typeface="Arial" panose="020B0604020202020204"/>
              <a:ea typeface="Arial" panose="020B0604020202020204" pitchFamily="34" charset="0"/>
              <a:cs typeface="Times New Roman" panose="02020603050405020304" pitchFamily="18" charset="0"/>
            </a:endParaRPr>
          </a:p>
        </p:txBody>
      </p:sp>
      <p:sp>
        <p:nvSpPr>
          <p:cNvPr id="5" name="Text Box 2">
            <a:extLst>
              <a:ext uri="{FF2B5EF4-FFF2-40B4-BE49-F238E27FC236}">
                <a16:creationId xmlns:a16="http://schemas.microsoft.com/office/drawing/2014/main" id="{B0408655-3607-221D-CA9E-736FEB36E655}"/>
              </a:ext>
            </a:extLst>
          </p:cNvPr>
          <p:cNvSpPr txBox="1">
            <a:spLocks noChangeArrowheads="1"/>
          </p:cNvSpPr>
          <p:nvPr/>
        </p:nvSpPr>
        <p:spPr bwMode="auto">
          <a:xfrm>
            <a:off x="1019175" y="3029867"/>
            <a:ext cx="6766784" cy="1743106"/>
          </a:xfrm>
          <a:prstGeom prst="rect">
            <a:avLst/>
          </a:prstGeom>
          <a:noFill/>
          <a:ln w="9525">
            <a:noFill/>
            <a:miter lim="800000"/>
            <a:headEnd/>
            <a:tailEnd/>
          </a:ln>
        </p:spPr>
        <p:txBody>
          <a:bodyPr rot="0" vert="horz" wrap="square" lIns="91440" tIns="45720" rIns="91440" bIns="45720" anchor="ctr" anchorCtr="0">
            <a:noAutofit/>
          </a:bodyPr>
          <a:lstStyle/>
          <a:p>
            <a:pPr>
              <a:lnSpc>
                <a:spcPct val="115000"/>
              </a:lnSpc>
            </a:pPr>
            <a:r>
              <a:rPr lang="en-US" sz="3600" b="1" dirty="0">
                <a:effectLst/>
                <a:ea typeface="Calibri" panose="020F0502020204030204" pitchFamily="34" charset="0"/>
                <a:cs typeface="Times New Roman" panose="02020603050405020304" pitchFamily="18" charset="0"/>
              </a:rPr>
              <a:t>Unit 2: </a:t>
            </a:r>
            <a:r>
              <a:rPr lang="en-GB" sz="3600" b="1" dirty="0">
                <a:effectLst/>
                <a:ea typeface="Calibri" panose="020F0502020204030204" pitchFamily="34" charset="0"/>
                <a:cs typeface="Times New Roman" panose="02020603050405020304" pitchFamily="18" charset="0"/>
              </a:rPr>
              <a:t>Protecting personal data and privacy</a:t>
            </a:r>
            <a:endParaRPr lang="en-ZA" sz="6000" b="1" dirty="0">
              <a:solidFill>
                <a:srgbClr val="FFFFFF"/>
              </a:solidFill>
              <a:effectLst/>
              <a:ea typeface="Arial" panose="020B0604020202020204" pitchFamily="34" charset="0"/>
              <a:cs typeface="Times New Roman" panose="02020603050405020304" pitchFamily="18" charset="0"/>
            </a:endParaRPr>
          </a:p>
        </p:txBody>
      </p:sp>
      <p:pic>
        <p:nvPicPr>
          <p:cNvPr id="6" name="Graphic 12">
            <a:extLst>
              <a:ext uri="{FF2B5EF4-FFF2-40B4-BE49-F238E27FC236}">
                <a16:creationId xmlns:a16="http://schemas.microsoft.com/office/drawing/2014/main" id="{4D7E3BEA-C92D-B8C6-D07C-4A1336D064B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539278" y="2229200"/>
            <a:ext cx="3079115" cy="3079115"/>
          </a:xfrm>
          <a:prstGeom prst="rect">
            <a:avLst/>
          </a:prstGeom>
        </p:spPr>
      </p:pic>
    </p:spTree>
    <p:custDataLst>
      <p:tags r:id="rId1"/>
    </p:custDataLst>
    <p:extLst>
      <p:ext uri="{BB962C8B-B14F-4D97-AF65-F5344CB8AC3E}">
        <p14:creationId xmlns:p14="http://schemas.microsoft.com/office/powerpoint/2010/main" val="353115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8B9C-04E9-5F59-478B-0A2088285445}"/>
              </a:ext>
            </a:extLst>
          </p:cNvPr>
          <p:cNvSpPr txBox="1">
            <a:spLocks/>
          </p:cNvSpPr>
          <p:nvPr/>
        </p:nvSpPr>
        <p:spPr>
          <a:xfrm>
            <a:off x="1019176" y="1"/>
            <a:ext cx="11172824" cy="1423447"/>
          </a:xfrm>
          <a:prstGeom prst="rect">
            <a:avLst/>
          </a:prstGeom>
          <a:solidFill>
            <a:schemeClr val="accent2"/>
          </a:solidFill>
          <a:ln w="25400">
            <a:noFill/>
          </a:ln>
        </p:spPr>
        <p:txBody>
          <a:bodyPr lIns="360000" rIns="540000" anchor="ctr"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ea typeface="Times New Roman" panose="02020603050405020304" pitchFamily="18" charset="0"/>
              </a:rPr>
              <a:t>Protecting yourself online </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1589703"/>
            <a:ext cx="5412798" cy="4489990"/>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0"/>
              </a:spcBef>
              <a:spcAft>
                <a:spcPts val="2400"/>
              </a:spcAft>
              <a:buSzPts val="1000"/>
              <a:buNone/>
              <a:tabLst>
                <a:tab pos="457200" algn="l"/>
              </a:tabLst>
              <a:defRPr/>
            </a:pPr>
            <a:r>
              <a:rPr lang="en-GB" sz="2400" b="1" dirty="0">
                <a:solidFill>
                  <a:srgbClr val="2D2926"/>
                </a:solidFill>
                <a:latin typeface="Arial" panose="020B0604020202020204"/>
              </a:rPr>
              <a:t>How can you protect yourself?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Limit the amount of personal information you share.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Remember that the internet is a public resource.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Be wary of strangers.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Be sceptical.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Evaluate your settings.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Be wary of third-party applications. </a:t>
            </a:r>
          </a:p>
          <a:p>
            <a:pPr fontAlgn="base">
              <a:lnSpc>
                <a:spcPct val="100000"/>
              </a:lnSpc>
              <a:spcBef>
                <a:spcPts val="0"/>
              </a:spcBef>
              <a:spcAft>
                <a:spcPts val="1200"/>
              </a:spcAft>
              <a:buSzPts val="1000"/>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Check privacy policies. </a:t>
            </a:r>
            <a:endParaRPr kumimoji="0" lang="en-GB" sz="1900" b="0" i="0" u="none" strike="noStrike" kern="1200" cap="none" spc="0" normalizeH="0" baseline="0" noProof="0" dirty="0">
              <a:ln>
                <a:noFill/>
              </a:ln>
              <a:solidFill>
                <a:srgbClr val="2D2926"/>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0"/>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pic>
        <p:nvPicPr>
          <p:cNvPr id="5" name="Picture 4" descr="Graphical user interface&#10;&#10;Description automatically generated">
            <a:extLst>
              <a:ext uri="{FF2B5EF4-FFF2-40B4-BE49-F238E27FC236}">
                <a16:creationId xmlns:a16="http://schemas.microsoft.com/office/drawing/2014/main" id="{D7AE9A77-EACF-521C-8A23-69520C6F8F6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59236" y="2001034"/>
            <a:ext cx="5276325" cy="3517550"/>
          </a:xfrm>
          <a:prstGeom prst="rect">
            <a:avLst/>
          </a:prstGeom>
        </p:spPr>
      </p:pic>
    </p:spTree>
    <p:custDataLst>
      <p:tags r:id="rId1"/>
    </p:custDataLst>
    <p:extLst>
      <p:ext uri="{BB962C8B-B14F-4D97-AF65-F5344CB8AC3E}">
        <p14:creationId xmlns:p14="http://schemas.microsoft.com/office/powerpoint/2010/main" val="2581231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FBE6E-9570-9C31-8D3F-D2F7F32AD7E4}"/>
              </a:ext>
            </a:extLst>
          </p:cNvPr>
          <p:cNvSpPr/>
          <p:nvPr/>
        </p:nvSpPr>
        <p:spPr>
          <a:xfrm>
            <a:off x="0" y="0"/>
            <a:ext cx="4770121" cy="6858000"/>
          </a:xfrm>
          <a:prstGeom prst="rect">
            <a:avLst/>
          </a:pr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7"/>
          </a:xfrm>
          <a:prstGeom prst="rect">
            <a:avLst/>
          </a:prstGeom>
          <a:solidFill>
            <a:schemeClr val="accent2"/>
          </a:solidFill>
          <a:ln w="25400">
            <a:noFill/>
          </a:ln>
        </p:spPr>
        <p:txBody>
          <a:bodyPr lIns="360000" rIns="540000" anchor="ctr" anchorCtr="0">
            <a:noAutofit/>
          </a:bodyPr>
          <a:lstStyle>
            <a:defPPr>
              <a:defRPr lang="en-US"/>
            </a:defPPr>
            <a:lvl1pPr>
              <a:lnSpc>
                <a:spcPct val="90000"/>
              </a:lnSpc>
              <a:spcBef>
                <a:spcPct val="0"/>
              </a:spcBef>
              <a:buNone/>
              <a:defRPr sz="2800">
                <a:latin typeface="+mj-lt"/>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Guidelines for sharing personal information </a:t>
            </a:r>
            <a:endParaRPr lang="en-GB" sz="3200" dirty="0">
              <a:solidFill>
                <a:schemeClr val="tx1"/>
              </a:solidFill>
            </a:endParaRPr>
          </a:p>
        </p:txBody>
      </p:sp>
      <p:sp>
        <p:nvSpPr>
          <p:cNvPr id="3" name="Content Placeholder 2">
            <a:extLst>
              <a:ext uri="{FF2B5EF4-FFF2-40B4-BE49-F238E27FC236}">
                <a16:creationId xmlns:a16="http://schemas.microsoft.com/office/drawing/2014/main" id="{9D0601AF-E3A6-2143-5F20-1CDCB3AAE455}"/>
              </a:ext>
            </a:extLst>
          </p:cNvPr>
          <p:cNvSpPr txBox="1">
            <a:spLocks/>
          </p:cNvSpPr>
          <p:nvPr/>
        </p:nvSpPr>
        <p:spPr>
          <a:xfrm>
            <a:off x="5403274" y="2589275"/>
            <a:ext cx="5751296" cy="3324163"/>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ts val="0"/>
              </a:spcBef>
              <a:spcAft>
                <a:spcPts val="1200"/>
              </a:spcAft>
              <a:buClrTx/>
              <a:buSzPts val="1000"/>
              <a:buFont typeface="Symbol" panose="05050102010706020507" pitchFamily="18" charset="2"/>
              <a:buChar char=""/>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View the internet as a novel, not a diary. </a:t>
            </a:r>
          </a:p>
          <a:p>
            <a:pPr marL="342900" marR="0" lvl="0" indent="-342900" algn="l" defTabSz="914400" rtl="0" eaLnBrk="1" fontAlgn="base" latinLnBrk="0" hangingPunct="1">
              <a:lnSpc>
                <a:spcPct val="100000"/>
              </a:lnSpc>
              <a:spcBef>
                <a:spcPts val="0"/>
              </a:spcBef>
              <a:spcAft>
                <a:spcPts val="1200"/>
              </a:spcAft>
              <a:buClrTx/>
              <a:buSzPts val="1000"/>
              <a:buFont typeface="Symbol" panose="05050102010706020507" pitchFamily="18" charset="2"/>
              <a:buChar char=""/>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Limit the amount of personal information you post. </a:t>
            </a:r>
          </a:p>
          <a:p>
            <a:pPr marL="342900" marR="0" lvl="0" indent="-342900" algn="l" defTabSz="914400" rtl="0" eaLnBrk="1" fontAlgn="base" latinLnBrk="0" hangingPunct="1">
              <a:lnSpc>
                <a:spcPct val="100000"/>
              </a:lnSpc>
              <a:spcBef>
                <a:spcPts val="0"/>
              </a:spcBef>
              <a:spcAft>
                <a:spcPts val="1200"/>
              </a:spcAft>
              <a:buClrTx/>
              <a:buSzPts val="1000"/>
              <a:buFont typeface="Symbol" panose="05050102010706020507" pitchFamily="18" charset="2"/>
              <a:buChar char=""/>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Realize that you cannot take it back. </a:t>
            </a:r>
          </a:p>
          <a:p>
            <a:pPr marL="342900" marR="0" lvl="0" indent="-342900" algn="l" defTabSz="914400" rtl="0" eaLnBrk="1" fontAlgn="base" latinLnBrk="0" hangingPunct="1">
              <a:lnSpc>
                <a:spcPct val="100000"/>
              </a:lnSpc>
              <a:spcBef>
                <a:spcPts val="0"/>
              </a:spcBef>
              <a:spcAft>
                <a:spcPts val="1200"/>
              </a:spcAft>
              <a:buClrTx/>
              <a:buSzPts val="1000"/>
              <a:buFont typeface="Symbol" panose="05050102010706020507" pitchFamily="18" charset="2"/>
              <a:buChar char=""/>
              <a:tabLst>
                <a:tab pos="457200" algn="l"/>
              </a:tabLst>
              <a:defRPr/>
            </a:pPr>
            <a:r>
              <a:rPr kumimoji="0" lang="en-GB" sz="1800" b="0" i="0" u="none" strike="noStrike" kern="1200" cap="none" spc="0" normalizeH="0" baseline="0" noProof="0" dirty="0">
                <a:ln>
                  <a:noFill/>
                </a:ln>
                <a:solidFill>
                  <a:srgbClr val="2D2926"/>
                </a:solidFill>
                <a:effectLst/>
                <a:uLnTx/>
                <a:uFillTx/>
                <a:latin typeface="Arial" panose="020B0604020202020204"/>
                <a:ea typeface="Times New Roman" panose="02020603050405020304" pitchFamily="18" charset="0"/>
                <a:cs typeface="+mn-cs"/>
              </a:rPr>
              <a:t>You are not anonymous.</a:t>
            </a:r>
          </a:p>
        </p:txBody>
      </p:sp>
      <p:sp>
        <p:nvSpPr>
          <p:cNvPr id="4" name="Rectangle 3">
            <a:extLst>
              <a:ext uri="{FF2B5EF4-FFF2-40B4-BE49-F238E27FC236}">
                <a16:creationId xmlns:a16="http://schemas.microsoft.com/office/drawing/2014/main" id="{9DBEF245-FB98-38AD-0CDD-49AD25036EE3}"/>
              </a:ext>
            </a:extLst>
          </p:cNvPr>
          <p:cNvSpPr/>
          <p:nvPr/>
        </p:nvSpPr>
        <p:spPr>
          <a:xfrm>
            <a:off x="11172825" y="958010"/>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3530066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648403-F0DA-7CDA-08C0-4C2559D51E7D}"/>
              </a:ext>
            </a:extLst>
          </p:cNvPr>
          <p:cNvSpPr/>
          <p:nvPr/>
        </p:nvSpPr>
        <p:spPr>
          <a:xfrm>
            <a:off x="7421878" y="0"/>
            <a:ext cx="4770121" cy="6858000"/>
          </a:xfrm>
          <a:prstGeom prst="rect">
            <a:avLst/>
          </a:prstGeom>
          <a:solidFill>
            <a:srgbClr val="DB5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1"/>
            <a:ext cx="6905625" cy="1423447"/>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3200" dirty="0">
                <a:solidFill>
                  <a:schemeClr val="tx1"/>
                </a:solidFill>
                <a:ea typeface="Times New Roman" panose="02020603050405020304" pitchFamily="18" charset="0"/>
              </a:rPr>
              <a:t>Reduce email threats </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1741912"/>
            <a:ext cx="5928163" cy="41715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Phishing emails are the most common attack routes.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A phishing email is </a:t>
            </a:r>
            <a:r>
              <a:rPr lang="en-GB" sz="1800" dirty="0" err="1">
                <a:solidFill>
                  <a:schemeClr val="bg1"/>
                </a:solidFill>
                <a:ea typeface="Times New Roman" panose="02020603050405020304" pitchFamily="18" charset="0"/>
              </a:rPr>
              <a:t>is</a:t>
            </a:r>
            <a:r>
              <a:rPr lang="en-GB" sz="1800" dirty="0">
                <a:solidFill>
                  <a:schemeClr val="bg1"/>
                </a:solidFill>
                <a:ea typeface="Times New Roman" panose="02020603050405020304" pitchFamily="18" charset="0"/>
              </a:rPr>
              <a:t> sent to you pretending to be for a certain purpose, to get a response from you.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It relies on you making a mistake and answering the email or clicking on a link in the email.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There are many indicators that can help you to identify a phishing email.  </a:t>
            </a:r>
          </a:p>
          <a:p>
            <a:pPr lvl="1" fontAlgn="base">
              <a:lnSpc>
                <a:spcPct val="100000"/>
              </a:lnSpc>
              <a:spcBef>
                <a:spcPts val="0"/>
              </a:spcBef>
              <a:spcAft>
                <a:spcPts val="1200"/>
              </a:spcAft>
              <a:buSzPts val="1000"/>
              <a:buFont typeface="Courier New" panose="02070309020205020404" pitchFamily="49" charset="0"/>
              <a:buChar char="o"/>
              <a:tabLst>
                <a:tab pos="457200" algn="l"/>
              </a:tabLst>
            </a:pPr>
            <a:r>
              <a:rPr lang="en-GB" sz="1800" dirty="0">
                <a:solidFill>
                  <a:schemeClr val="bg1"/>
                </a:solidFill>
                <a:ea typeface="Times New Roman" panose="02020603050405020304" pitchFamily="18" charset="0"/>
              </a:rPr>
              <a:t>Banks will never send an email with a link to update something on your account.  </a:t>
            </a:r>
          </a:p>
          <a:p>
            <a:pPr lvl="1" fontAlgn="base">
              <a:lnSpc>
                <a:spcPct val="100000"/>
              </a:lnSpc>
              <a:spcBef>
                <a:spcPts val="0"/>
              </a:spcBef>
              <a:spcAft>
                <a:spcPts val="1200"/>
              </a:spcAft>
              <a:buSzPts val="1000"/>
              <a:buFont typeface="Courier New" panose="02070309020205020404" pitchFamily="49" charset="0"/>
              <a:buChar char="o"/>
              <a:tabLst>
                <a:tab pos="457200" algn="l"/>
              </a:tabLst>
            </a:pPr>
            <a:r>
              <a:rPr lang="en-GB" sz="1800" dirty="0">
                <a:solidFill>
                  <a:schemeClr val="bg1"/>
                </a:solidFill>
                <a:ea typeface="Times New Roman" panose="02020603050405020304" pitchFamily="18" charset="0"/>
              </a:rPr>
              <a:t>Check for spelling mistakes or strange addresses. </a:t>
            </a:r>
          </a:p>
          <a:p>
            <a:pPr lvl="1" fontAlgn="base">
              <a:lnSpc>
                <a:spcPct val="100000"/>
              </a:lnSpc>
              <a:spcBef>
                <a:spcPts val="0"/>
              </a:spcBef>
              <a:spcAft>
                <a:spcPts val="1200"/>
              </a:spcAft>
              <a:buSzPts val="1000"/>
              <a:buFont typeface="Courier New" panose="02070309020205020404" pitchFamily="49" charset="0"/>
              <a:buChar char="o"/>
              <a:tabLst>
                <a:tab pos="457200" algn="l"/>
              </a:tabLst>
            </a:pPr>
            <a:r>
              <a:rPr lang="en-GB" sz="1800" dirty="0">
                <a:solidFill>
                  <a:schemeClr val="bg1"/>
                </a:solidFill>
                <a:ea typeface="Times New Roman" panose="02020603050405020304" pitchFamily="18" charset="0"/>
              </a:rPr>
              <a:t>Do not click on links from emails. </a:t>
            </a:r>
            <a:endParaRPr lang="en-GB" sz="1800" dirty="0">
              <a:solidFill>
                <a:schemeClr val="bg1"/>
              </a:solidFill>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0"/>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pic>
        <p:nvPicPr>
          <p:cNvPr id="4" name="Picture 3" descr="A picture containing text, electronics, computer&#10;&#10;Description automatically generated">
            <a:extLst>
              <a:ext uri="{FF2B5EF4-FFF2-40B4-BE49-F238E27FC236}">
                <a16:creationId xmlns:a16="http://schemas.microsoft.com/office/drawing/2014/main" id="{FECE3023-7171-4375-F8EE-C3FDC2F772E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586361" y="1542215"/>
            <a:ext cx="4441153" cy="3923018"/>
          </a:xfrm>
          <a:prstGeom prst="rect">
            <a:avLst/>
          </a:prstGeom>
        </p:spPr>
      </p:pic>
    </p:spTree>
    <p:custDataLst>
      <p:tags r:id="rId1"/>
    </p:custDataLst>
    <p:extLst>
      <p:ext uri="{BB962C8B-B14F-4D97-AF65-F5344CB8AC3E}">
        <p14:creationId xmlns:p14="http://schemas.microsoft.com/office/powerpoint/2010/main" val="1675202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FBE6E-9570-9C31-8D3F-D2F7F32AD7E4}"/>
              </a:ext>
            </a:extLst>
          </p:cNvPr>
          <p:cNvSpPr/>
          <p:nvPr/>
        </p:nvSpPr>
        <p:spPr>
          <a:xfrm>
            <a:off x="0" y="0"/>
            <a:ext cx="4770121" cy="6858000"/>
          </a:xfrm>
          <a:prstGeom prst="rect">
            <a:avLst/>
          </a:pr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Content Placeholder 2">
            <a:extLst>
              <a:ext uri="{FF2B5EF4-FFF2-40B4-BE49-F238E27FC236}">
                <a16:creationId xmlns:a16="http://schemas.microsoft.com/office/drawing/2014/main" id="{9D0601AF-E3A6-2143-5F20-1CDCB3AAE455}"/>
              </a:ext>
            </a:extLst>
          </p:cNvPr>
          <p:cNvSpPr txBox="1">
            <a:spLocks/>
          </p:cNvSpPr>
          <p:nvPr/>
        </p:nvSpPr>
        <p:spPr>
          <a:xfrm>
            <a:off x="5403274" y="2589275"/>
            <a:ext cx="5751296" cy="3324163"/>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Social engineering attacks</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Phishing attacks </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Vishing attacks</a:t>
            </a:r>
          </a:p>
          <a:p>
            <a:pPr marL="342900" indent="-342900" fontAlgn="base">
              <a:lnSpc>
                <a:spcPct val="100000"/>
              </a:lnSpc>
              <a:spcBef>
                <a:spcPts val="0"/>
              </a:spcBef>
              <a:spcAft>
                <a:spcPts val="1200"/>
              </a:spcAft>
              <a:buSzPts val="1000"/>
              <a:buFont typeface="Symbol" panose="05050102010706020507" pitchFamily="18" charset="2"/>
              <a:buChar char=""/>
              <a:tabLst>
                <a:tab pos="457200" algn="l"/>
              </a:tabLst>
            </a:pPr>
            <a:r>
              <a:rPr lang="en-GB" sz="1800" dirty="0">
                <a:solidFill>
                  <a:schemeClr val="bg1"/>
                </a:solidFill>
                <a:ea typeface="Times New Roman" panose="02020603050405020304" pitchFamily="18" charset="0"/>
              </a:rPr>
              <a:t>Smishing attacks </a:t>
            </a:r>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4222376" y="958010"/>
            <a:ext cx="7969624" cy="1423447"/>
          </a:xfrm>
          <a:prstGeom prst="rect">
            <a:avLst/>
          </a:prstGeom>
          <a:solidFill>
            <a:schemeClr val="accent2"/>
          </a:solidFill>
          <a:ln w="25400">
            <a:noFill/>
          </a:ln>
        </p:spPr>
        <p:txBody>
          <a:bodyPr lIns="360000" rIns="540000" anchor="ctr" anchorCtr="0">
            <a:noAutofit/>
          </a:bodyPr>
          <a:lstStyle>
            <a:defPPr>
              <a:defRPr lang="en-US"/>
            </a:defPPr>
            <a:lvl1pPr>
              <a:lnSpc>
                <a:spcPct val="90000"/>
              </a:lnSpc>
              <a:spcBef>
                <a:spcPct val="0"/>
              </a:spcBef>
              <a:buNone/>
              <a:defRPr sz="2800">
                <a:latin typeface="+mj-lt"/>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Avoiding social engineering and phishing attacks </a:t>
            </a:r>
            <a:endParaRPr lang="en-GB" sz="3200" dirty="0">
              <a:solidFill>
                <a:schemeClr val="tx1"/>
              </a:solidFill>
            </a:endParaRPr>
          </a:p>
        </p:txBody>
      </p:sp>
      <p:sp>
        <p:nvSpPr>
          <p:cNvPr id="4" name="Rectangle 3">
            <a:extLst>
              <a:ext uri="{FF2B5EF4-FFF2-40B4-BE49-F238E27FC236}">
                <a16:creationId xmlns:a16="http://schemas.microsoft.com/office/drawing/2014/main" id="{9DBEF245-FB98-38AD-0CDD-49AD25036EE3}"/>
              </a:ext>
            </a:extLst>
          </p:cNvPr>
          <p:cNvSpPr/>
          <p:nvPr/>
        </p:nvSpPr>
        <p:spPr>
          <a:xfrm>
            <a:off x="11172825" y="958010"/>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85106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648403-F0DA-7CDA-08C0-4C2559D51E7D}"/>
              </a:ext>
            </a:extLst>
          </p:cNvPr>
          <p:cNvSpPr/>
          <p:nvPr/>
        </p:nvSpPr>
        <p:spPr>
          <a:xfrm>
            <a:off x="7421878" y="0"/>
            <a:ext cx="4770121" cy="6858000"/>
          </a:xfrm>
          <a:prstGeom prst="rect">
            <a:avLst/>
          </a:prstGeom>
          <a:blipFill>
            <a:blip r:embed="rId3"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AD98B9C-04E9-5F59-478B-0A2088285445}"/>
              </a:ext>
            </a:extLst>
          </p:cNvPr>
          <p:cNvSpPr txBox="1">
            <a:spLocks/>
          </p:cNvSpPr>
          <p:nvPr/>
        </p:nvSpPr>
        <p:spPr>
          <a:xfrm>
            <a:off x="1019175" y="938753"/>
            <a:ext cx="6905625" cy="1423447"/>
          </a:xfrm>
          <a:prstGeom prst="rect">
            <a:avLst/>
          </a:prstGeom>
          <a:solidFill>
            <a:schemeClr val="accent2"/>
          </a:solidFill>
          <a:ln w="25400">
            <a:noFill/>
          </a:ln>
        </p:spPr>
        <p:txBody>
          <a:bodyPr lIns="360000" rIns="54000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sz="3200" dirty="0">
                <a:solidFill>
                  <a:schemeClr val="tx1"/>
                </a:solidFill>
                <a:ea typeface="Times New Roman" panose="02020603050405020304" pitchFamily="18" charset="0"/>
              </a:rPr>
              <a:t>Common indicators of phishing attempts </a:t>
            </a:r>
            <a:endParaRPr lang="en-GB" sz="3200" dirty="0">
              <a:solidFill>
                <a:schemeClr val="tx1"/>
              </a:solidFill>
            </a:endParaRPr>
          </a:p>
        </p:txBody>
      </p:sp>
      <p:sp>
        <p:nvSpPr>
          <p:cNvPr id="3" name="Content Placeholder 2">
            <a:extLst>
              <a:ext uri="{FF2B5EF4-FFF2-40B4-BE49-F238E27FC236}">
                <a16:creationId xmlns:a16="http://schemas.microsoft.com/office/drawing/2014/main" id="{3301EC55-8B1A-448D-9867-33F7F6822F75}"/>
              </a:ext>
            </a:extLst>
          </p:cNvPr>
          <p:cNvSpPr txBox="1">
            <a:spLocks/>
          </p:cNvSpPr>
          <p:nvPr/>
        </p:nvSpPr>
        <p:spPr>
          <a:xfrm>
            <a:off x="1019175" y="2880361"/>
            <a:ext cx="5732145" cy="303307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ts val="0"/>
              </a:spcBef>
              <a:spcAft>
                <a:spcPts val="1200"/>
              </a:spcAft>
              <a:buSzPts val="1000"/>
              <a:buNone/>
              <a:tabLst>
                <a:tab pos="457200" algn="l"/>
              </a:tabLst>
            </a:pPr>
            <a:r>
              <a:rPr lang="en-GB" sz="1800" dirty="0">
                <a:solidFill>
                  <a:schemeClr val="bg1"/>
                </a:solidFill>
                <a:ea typeface="Times New Roman" panose="02020603050405020304" pitchFamily="18" charset="0"/>
              </a:rPr>
              <a:t>Be aware of these indicators: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Suspicious sender’s email address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Generic greetings and signatures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Spoofed hyperlinks and websites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Spelling and layout </a:t>
            </a:r>
          </a:p>
          <a:p>
            <a:pPr fontAlgn="base">
              <a:lnSpc>
                <a:spcPct val="100000"/>
              </a:lnSpc>
              <a:spcBef>
                <a:spcPts val="0"/>
              </a:spcBef>
              <a:spcAft>
                <a:spcPts val="1200"/>
              </a:spcAft>
              <a:buSzPts val="1000"/>
              <a:tabLst>
                <a:tab pos="457200" algn="l"/>
              </a:tabLst>
            </a:pPr>
            <a:r>
              <a:rPr lang="en-GB" sz="1800" dirty="0">
                <a:solidFill>
                  <a:schemeClr val="bg1"/>
                </a:solidFill>
                <a:ea typeface="Times New Roman" panose="02020603050405020304" pitchFamily="18" charset="0"/>
              </a:rPr>
              <a:t>Suspicious attachments </a:t>
            </a:r>
            <a:endParaRPr lang="en-US" sz="1800" dirty="0">
              <a:solidFill>
                <a:schemeClr val="bg1"/>
              </a:solidFill>
              <a:ea typeface="Times New Roman" panose="02020603050405020304" pitchFamily="18" charset="0"/>
            </a:endParaRPr>
          </a:p>
        </p:txBody>
      </p:sp>
      <p:sp>
        <p:nvSpPr>
          <p:cNvPr id="6" name="Rectangle 5">
            <a:extLst>
              <a:ext uri="{FF2B5EF4-FFF2-40B4-BE49-F238E27FC236}">
                <a16:creationId xmlns:a16="http://schemas.microsoft.com/office/drawing/2014/main" id="{1366F68B-7A30-C095-C225-435C94EDA28F}"/>
              </a:ext>
            </a:extLst>
          </p:cNvPr>
          <p:cNvSpPr/>
          <p:nvPr/>
        </p:nvSpPr>
        <p:spPr>
          <a:xfrm>
            <a:off x="0" y="938752"/>
            <a:ext cx="1019175" cy="1423447"/>
          </a:xfrm>
          <a:prstGeom prst="rect">
            <a:avLst/>
          </a:prstGeom>
          <a:solidFill>
            <a:srgbClr val="6A1E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100"/>
              </a:spcAft>
            </a:pPr>
            <a:endParaRPr lang="en-ZA" sz="11500" dirty="0">
              <a:solidFill>
                <a:srgbClr val="FFFFFF"/>
              </a:solidFill>
              <a:latin typeface="Arial" panose="020B0604020202020204"/>
              <a:cs typeface="Times New Roman" panose="02020603050405020304" pitchFamily="18" charset="0"/>
            </a:endParaRPr>
          </a:p>
        </p:txBody>
      </p:sp>
    </p:spTree>
    <p:custDataLst>
      <p:tags r:id="rId1"/>
    </p:custDataLst>
    <p:extLst>
      <p:ext uri="{BB962C8B-B14F-4D97-AF65-F5344CB8AC3E}">
        <p14:creationId xmlns:p14="http://schemas.microsoft.com/office/powerpoint/2010/main" val="278285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1BC3C-C630-DA32-CC62-0EF8BBCB59F4}"/>
              </a:ext>
            </a:extLst>
          </p:cNvPr>
          <p:cNvSpPr/>
          <p:nvPr/>
        </p:nvSpPr>
        <p:spPr>
          <a:xfrm>
            <a:off x="0" y="0"/>
            <a:ext cx="12192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155D9563-4DC4-E88D-B6BB-AE1B5F26627B}"/>
              </a:ext>
            </a:extLst>
          </p:cNvPr>
          <p:cNvSpPr/>
          <p:nvPr/>
        </p:nvSpPr>
        <p:spPr>
          <a:xfrm>
            <a:off x="0" y="0"/>
            <a:ext cx="4794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itle 1">
            <a:extLst>
              <a:ext uri="{FF2B5EF4-FFF2-40B4-BE49-F238E27FC236}">
                <a16:creationId xmlns:a16="http://schemas.microsoft.com/office/drawing/2014/main" id="{F01E031B-F132-3110-1A91-42F60D76533E}"/>
              </a:ext>
            </a:extLst>
          </p:cNvPr>
          <p:cNvSpPr txBox="1">
            <a:spLocks/>
          </p:cNvSpPr>
          <p:nvPr/>
        </p:nvSpPr>
        <p:spPr>
          <a:xfrm>
            <a:off x="1019175" y="198954"/>
            <a:ext cx="8670925" cy="1177844"/>
          </a:xfrm>
          <a:prstGeom prst="rect">
            <a:avLst/>
          </a:prstGeom>
          <a:noFill/>
          <a:ln w="25400">
            <a:noFill/>
          </a:ln>
        </p:spPr>
        <p:txBody>
          <a:bodyPr lIns="0" tIns="0" rIns="0" bIns="0" anchor="ctr" anchorCtr="0">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80BD41"/>
                </a:solidFill>
                <a:effectLst/>
                <a:uLnTx/>
                <a:uFillTx/>
                <a:latin typeface="Arial" panose="020B0604020202020204"/>
                <a:ea typeface="Times New Roman" panose="02020603050405020304" pitchFamily="18" charset="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Skills </a:t>
            </a:r>
            <a:r>
              <a:rPr lang="en-US"/>
              <a:t>to practise</a:t>
            </a:r>
            <a:endParaRPr lang="en-GB" dirty="0"/>
          </a:p>
        </p:txBody>
      </p:sp>
      <p:sp>
        <p:nvSpPr>
          <p:cNvPr id="6" name="TextBox 5">
            <a:extLst>
              <a:ext uri="{FF2B5EF4-FFF2-40B4-BE49-F238E27FC236}">
                <a16:creationId xmlns:a16="http://schemas.microsoft.com/office/drawing/2014/main" id="{02B75B8A-94CD-F441-95F6-1DD882FFEE78}"/>
              </a:ext>
            </a:extLst>
          </p:cNvPr>
          <p:cNvSpPr txBox="1"/>
          <p:nvPr/>
        </p:nvSpPr>
        <p:spPr>
          <a:xfrm>
            <a:off x="1019175" y="1575752"/>
            <a:ext cx="10117138" cy="3908762"/>
          </a:xfrm>
          <a:prstGeom prst="rect">
            <a:avLst/>
          </a:prstGeom>
          <a:noFill/>
        </p:spPr>
        <p:txBody>
          <a:bodyPr wrap="square">
            <a:spAutoFit/>
          </a:bodyPr>
          <a:lstStyle/>
          <a:p>
            <a:pPr marL="457200" indent="-457200">
              <a:spcAft>
                <a:spcPts val="1200"/>
              </a:spcAft>
              <a:buFont typeface="+mj-lt"/>
              <a:buAutoNum type="arabicPeriod"/>
            </a:pPr>
            <a:r>
              <a:rPr lang="en-GB" sz="1800" b="1" dirty="0">
                <a:solidFill>
                  <a:schemeClr val="bg1"/>
                </a:solidFill>
              </a:rPr>
              <a:t>Investigate data protection and privacy </a:t>
            </a:r>
          </a:p>
          <a:p>
            <a:pPr marL="914400" lvl="1" indent="-457200">
              <a:spcAft>
                <a:spcPts val="1200"/>
              </a:spcAft>
              <a:buFont typeface="+mj-lt"/>
              <a:buAutoNum type="alphaLcParenR"/>
            </a:pPr>
            <a:r>
              <a:rPr lang="en-GB" dirty="0">
                <a:solidFill>
                  <a:schemeClr val="bg1"/>
                </a:solidFill>
              </a:rPr>
              <a:t>Complete an internet search to find out the type of privacy settings that are necessary for a laptop, tablet, and smartphone. </a:t>
            </a:r>
          </a:p>
          <a:p>
            <a:pPr marL="914400" lvl="1" indent="-457200">
              <a:spcAft>
                <a:spcPts val="1200"/>
              </a:spcAft>
              <a:buFont typeface="+mj-lt"/>
              <a:buAutoNum type="alphaLcParenR"/>
            </a:pPr>
            <a:r>
              <a:rPr lang="en-GB" dirty="0">
                <a:solidFill>
                  <a:schemeClr val="bg1"/>
                </a:solidFill>
              </a:rPr>
              <a:t>Extend your search to find out how to change the privacy settings of a laptop, tablet, and smart phone. </a:t>
            </a:r>
          </a:p>
          <a:p>
            <a:pPr marL="914400" lvl="1" indent="-457200">
              <a:spcAft>
                <a:spcPts val="1200"/>
              </a:spcAft>
              <a:buFont typeface="+mj-lt"/>
              <a:buAutoNum type="alphaLcParenR"/>
            </a:pPr>
            <a:r>
              <a:rPr lang="en-GB" dirty="0">
                <a:solidFill>
                  <a:schemeClr val="bg1"/>
                </a:solidFill>
              </a:rPr>
              <a:t>Look at and take note of the privacy setting on the device you are using. If it is in the computer centre at your school of community centre, only the network administrator will have access to change the settings. </a:t>
            </a:r>
          </a:p>
          <a:p>
            <a:pPr marL="914400" lvl="1" indent="-457200">
              <a:spcAft>
                <a:spcPts val="1200"/>
              </a:spcAft>
              <a:buFont typeface="+mj-lt"/>
              <a:buAutoNum type="alphaLcParenR"/>
            </a:pPr>
            <a:r>
              <a:rPr lang="en-GB" dirty="0">
                <a:solidFill>
                  <a:schemeClr val="bg1"/>
                </a:solidFill>
              </a:rPr>
              <a:t>If you feel that the privacy of the device has been compromised, notify your facilitator.  </a:t>
            </a:r>
          </a:p>
          <a:p>
            <a:pPr marL="914400" lvl="1" indent="-457200">
              <a:spcAft>
                <a:spcPts val="1200"/>
              </a:spcAft>
              <a:buFont typeface="+mj-lt"/>
              <a:buAutoNum type="alphaLcParenR"/>
            </a:pPr>
            <a:r>
              <a:rPr lang="en-GB" dirty="0">
                <a:solidFill>
                  <a:schemeClr val="bg1"/>
                </a:solidFill>
              </a:rPr>
              <a:t>Ask the facilitator to help you change your password if you do not have access to do this yourself. </a:t>
            </a:r>
          </a:p>
        </p:txBody>
      </p:sp>
    </p:spTree>
    <p:custDataLst>
      <p:tags r:id="rId1"/>
    </p:custDataLst>
    <p:extLst>
      <p:ext uri="{BB962C8B-B14F-4D97-AF65-F5344CB8AC3E}">
        <p14:creationId xmlns:p14="http://schemas.microsoft.com/office/powerpoint/2010/main" val="34213275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UMUZI" val="zDZpg9tc"/>
  <p:tag name="ARTICULATE_SLIDE_THUMBNAIL_REFRESH" val="1"/>
  <p:tag name="ARTICULATE_SLIDE_COUNT" val="1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muzi">
  <a:themeElements>
    <a:clrScheme name="Custom 5">
      <a:dk1>
        <a:srgbClr val="2D2926"/>
      </a:dk1>
      <a:lt1>
        <a:sysClr val="window" lastClr="FFFFFF"/>
      </a:lt1>
      <a:dk2>
        <a:srgbClr val="777779"/>
      </a:dk2>
      <a:lt2>
        <a:srgbClr val="F2F2F2"/>
      </a:lt2>
      <a:accent1>
        <a:srgbClr val="374EA2"/>
      </a:accent1>
      <a:accent2>
        <a:srgbClr val="00AEEF"/>
      </a:accent2>
      <a:accent3>
        <a:srgbClr val="F26A21"/>
      </a:accent3>
      <a:accent4>
        <a:srgbClr val="E2231A"/>
      </a:accent4>
      <a:accent5>
        <a:srgbClr val="80BD41"/>
      </a:accent5>
      <a:accent6>
        <a:srgbClr val="961A49"/>
      </a:accent6>
      <a:hlink>
        <a:srgbClr val="1CABE2"/>
      </a:hlink>
      <a:folHlink>
        <a:srgbClr val="961A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uzi" id="{C12BF6EC-173D-4CC1-96C3-9F58D536EEB1}" vid="{FCB3C336-C0A1-489C-B21B-068C8AEB8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b9c0896-1fb9-4fbc-a487-1a5e3e3a5831" xsi:nil="true"/>
    <lcf76f155ced4ddcb4097134ff3c332f xmlns="d76b4fb4-2278-4a25-a896-0b722ffdd1c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692D8D4163F04F8E1A3324249F32C9" ma:contentTypeVersion="17" ma:contentTypeDescription="Create a new document." ma:contentTypeScope="" ma:versionID="7c28b8c47c26ae010a28427a3ca36ab3">
  <xsd:schema xmlns:xsd="http://www.w3.org/2001/XMLSchema" xmlns:xs="http://www.w3.org/2001/XMLSchema" xmlns:p="http://schemas.microsoft.com/office/2006/metadata/properties" xmlns:ns2="d76b4fb4-2278-4a25-a896-0b722ffdd1c0" xmlns:ns3="0b9c0896-1fb9-4fbc-a487-1a5e3e3a5831" targetNamespace="http://schemas.microsoft.com/office/2006/metadata/properties" ma:root="true" ma:fieldsID="f0eb6a31593b933178f17481c635ed7b" ns2:_="" ns3:_="">
    <xsd:import namespace="d76b4fb4-2278-4a25-a896-0b722ffdd1c0"/>
    <xsd:import namespace="0b9c0896-1fb9-4fbc-a487-1a5e3e3a583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b4fb4-2278-4a25-a896-0b722ffdd1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e906c4f-05ad-4422-af55-580c077314e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b9c0896-1fb9-4fbc-a487-1a5e3e3a583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7879d7d-b7f5-4323-8e31-223010c9eb82}" ma:internalName="TaxCatchAll" ma:showField="CatchAllData" ma:web="0b9c0896-1fb9-4fbc-a487-1a5e3e3a58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2A3C44-0B54-4ADD-99B9-ED2E9D9B6EA6}">
  <ds:schemaRefs>
    <ds:schemaRef ds:uri="http://schemas.microsoft.com/office/2006/metadata/properties"/>
    <ds:schemaRef ds:uri="http://schemas.microsoft.com/office/infopath/2007/PartnerControls"/>
    <ds:schemaRef ds:uri="0b9c0896-1fb9-4fbc-a487-1a5e3e3a5831"/>
    <ds:schemaRef ds:uri="d76b4fb4-2278-4a25-a896-0b722ffdd1c0"/>
  </ds:schemaRefs>
</ds:datastoreItem>
</file>

<file path=customXml/itemProps2.xml><?xml version="1.0" encoding="utf-8"?>
<ds:datastoreItem xmlns:ds="http://schemas.openxmlformats.org/officeDocument/2006/customXml" ds:itemID="{C450925A-7D80-43B7-8C61-50F18FA7F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6b4fb4-2278-4a25-a896-0b722ffdd1c0"/>
    <ds:schemaRef ds:uri="0b9c0896-1fb9-4fbc-a487-1a5e3e3a58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3EADDF-447F-47CE-A422-FE34E16E92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284</TotalTime>
  <Words>414</Words>
  <Application>Microsoft Office PowerPoint</Application>
  <PresentationFormat>Widescreen</PresentationFormat>
  <Paragraphs>54</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Courier New</vt:lpstr>
      <vt:lpstr>Symbol</vt:lpstr>
      <vt:lpstr>Umuzi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1.1: Browsing, searching and filtering data, information and digital content</dc:title>
  <dc:creator>Sue Cromhout</dc:creator>
  <cp:lastModifiedBy>Mel Houseman</cp:lastModifiedBy>
  <cp:revision>3</cp:revision>
  <dcterms:created xsi:type="dcterms:W3CDTF">2022-10-18T08:17:32Z</dcterms:created>
  <dcterms:modified xsi:type="dcterms:W3CDTF">2022-12-15T10:22:30Z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7592F897-D6AB-44AE-886F-6AEF046C8D29</vt:lpwstr>
  </property>
  <property fmtid="{D5CDD505-2E9C-101B-9397-08002B2CF9AE}" pid="3" name="ArticulatePath">
    <vt:lpwstr>https://digitalfrontiersinstitu.sharepoint.com/collaborations/Mel/Umuzi/GD_PowerPointSlideDecks/Umuzi_Unit 1.1_Sample slide deck_V1_MelEdit</vt:lpwstr>
  </property>
  <property fmtid="{D5CDD505-2E9C-101B-9397-08002B2CF9AE}" pid="4" name="ContentTypeId">
    <vt:lpwstr>0x0101006B7287C92A8E6C408EA5EFB87765FC1D</vt:lpwstr>
  </property>
  <property fmtid="{D5CDD505-2E9C-101B-9397-08002B2CF9AE}" pid="5" name="MediaServiceImageTags">
    <vt:lpwstr/>
  </property>
</Properties>
</file>